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80022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2124" y="-90"/>
      </p:cViewPr>
      <p:guideLst>
        <p:guide orient="horz" pos="567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50169" y="5592367"/>
            <a:ext cx="15301913" cy="38588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00338" y="10201275"/>
            <a:ext cx="1260157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051631" y="720926"/>
            <a:ext cx="4050506" cy="1536025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00113" y="720926"/>
            <a:ext cx="11851481" cy="1536025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2053" y="11568114"/>
            <a:ext cx="1530191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2053" y="7630123"/>
            <a:ext cx="1530191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2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51144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029672"/>
            <a:ext cx="7954120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00113" y="5709047"/>
            <a:ext cx="7954120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144894" y="4029672"/>
            <a:ext cx="7957245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144894" y="5709047"/>
            <a:ext cx="7957245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4" y="716756"/>
            <a:ext cx="5922616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8380" y="716757"/>
            <a:ext cx="10063758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00114" y="3767139"/>
            <a:ext cx="5922616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8567" y="12601575"/>
            <a:ext cx="1080135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28567" y="1608534"/>
            <a:ext cx="1080135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28567" y="14089262"/>
            <a:ext cx="1080135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00113" y="720925"/>
            <a:ext cx="1620202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200526"/>
            <a:ext cx="1620202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001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150769" y="16685420"/>
            <a:ext cx="570071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9016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PROJECTS\Subject Studies\TMS-MAP-IOC\results\figs\Quadratic\GRID_W-O-Interaction-Latency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845" y="4791126"/>
            <a:ext cx="5334000" cy="3998913"/>
          </a:xfrm>
          <a:prstGeom prst="rect">
            <a:avLst/>
          </a:prstGeom>
          <a:noFill/>
        </p:spPr>
      </p:pic>
      <p:pic>
        <p:nvPicPr>
          <p:cNvPr id="1028" name="Picture 4" descr="C:\PROJECTS\Subject Studies\TMS-MAP-IOC\results\figs\Quadratic\GRID_Waveform-Amplitude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845" y="1080245"/>
            <a:ext cx="5334000" cy="3998913"/>
          </a:xfrm>
          <a:prstGeom prst="rect">
            <a:avLst/>
          </a:prstGeom>
          <a:noFill/>
        </p:spPr>
      </p:pic>
      <p:pic>
        <p:nvPicPr>
          <p:cNvPr id="1027" name="Picture 3" descr="C:\PROJECTS\Subject Studies\TMS-MAP-IOC\results\figs\Quadratic\GRID_Orientation-Amplitude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3309" y="4824661"/>
            <a:ext cx="5334000" cy="3998913"/>
          </a:xfrm>
          <a:prstGeom prst="rect">
            <a:avLst/>
          </a:prstGeom>
          <a:noFill/>
        </p:spPr>
      </p:pic>
      <p:pic>
        <p:nvPicPr>
          <p:cNvPr id="1026" name="Picture 2" descr="C:\PROJECTS\Subject Studies\TMS-MAP-IOC\results\figs\Quadratic\GRID_Orientation-Latency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28717" y="1080245"/>
            <a:ext cx="5334000" cy="3998912"/>
          </a:xfrm>
          <a:prstGeom prst="rect">
            <a:avLst/>
          </a:prstGeom>
          <a:noFill/>
        </p:spPr>
      </p:pic>
      <p:sp>
        <p:nvSpPr>
          <p:cNvPr id="16" name="Rechteck 15"/>
          <p:cNvSpPr/>
          <p:nvPr/>
        </p:nvSpPr>
        <p:spPr>
          <a:xfrm>
            <a:off x="9649197" y="936229"/>
            <a:ext cx="1152128" cy="7776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713974" y="7239398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0.001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779693" y="6010324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0.024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3955157" y="4032573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0.047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619453" y="1806420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0.036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1728317" y="137713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5904781" y="136827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728317" y="511763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904781" y="511269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</a:t>
            </a:r>
            <a:endParaRPr lang="de-DE" sz="2400" b="1" dirty="0"/>
          </a:p>
        </p:txBody>
      </p:sp>
      <p:pic>
        <p:nvPicPr>
          <p:cNvPr id="2" name="Picture 2" descr="C:\PROJECTS\Subject Studies\TMS-MAP-IOC\drafts\figures\cba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21205" y="3240485"/>
            <a:ext cx="527050" cy="3370263"/>
          </a:xfrm>
          <a:prstGeom prst="rect">
            <a:avLst/>
          </a:prstGeom>
          <a:noFill/>
        </p:spPr>
      </p:pic>
      <p:sp>
        <p:nvSpPr>
          <p:cNvPr id="17" name="Rechteck 16"/>
          <p:cNvSpPr/>
          <p:nvPr/>
        </p:nvSpPr>
        <p:spPr>
          <a:xfrm flipH="1">
            <a:off x="648197" y="1088629"/>
            <a:ext cx="9153400" cy="27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Benutzerdefiniert</PresentationFormat>
  <Paragraphs>8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Robert Bauer</dc:creator>
  <cp:lastModifiedBy>Robert Bauer</cp:lastModifiedBy>
  <cp:revision>6</cp:revision>
  <dcterms:created xsi:type="dcterms:W3CDTF">2016-12-19T12:34:58Z</dcterms:created>
  <dcterms:modified xsi:type="dcterms:W3CDTF">2016-12-19T13:11:42Z</dcterms:modified>
</cp:coreProperties>
</file>